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6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150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EVENTIFY – Event Management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dirty="0"/>
              <a:t>College Web Development Project</a:t>
            </a:r>
          </a:p>
          <a:p>
            <a:r>
              <a:rPr dirty="0"/>
              <a:t>Technologies Used:</a:t>
            </a:r>
          </a:p>
          <a:p>
            <a:r>
              <a:rPr dirty="0"/>
              <a:t>• HTML</a:t>
            </a:r>
          </a:p>
          <a:p>
            <a:r>
              <a:rPr dirty="0"/>
              <a:t>• CSS</a:t>
            </a:r>
          </a:p>
          <a:p>
            <a:r>
              <a:rPr dirty="0"/>
              <a:t>Created By: Ashmeet Kaur</a:t>
            </a:r>
            <a:r>
              <a:rPr lang="en-US" dirty="0"/>
              <a:t>,2510998513,AIFT-1A</a:t>
            </a:r>
            <a:endParaRPr dirty="0"/>
          </a:p>
          <a:p>
            <a:endParaRPr dirty="0"/>
          </a:p>
          <a:p>
            <a:r>
              <a:rPr dirty="0"/>
              <a:t>Purpose:</a:t>
            </a:r>
          </a:p>
          <a:p>
            <a:r>
              <a:rPr dirty="0"/>
              <a:t>• A modern event management website designed for college assignment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Body Styling (Global Styles)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Sets default font family for the entire website</a:t>
            </a:r>
          </a:p>
          <a:p>
            <a:r>
              <a:t>• Uses gradient background for modern appearance</a:t>
            </a:r>
          </a:p>
          <a:p>
            <a:r>
              <a:t>• Background image enhances visual appeal</a:t>
            </a:r>
          </a:p>
          <a:p>
            <a:r>
              <a:t>• Bold text improves readability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Header Styling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Uses linear-gradient background for premium look</a:t>
            </a:r>
          </a:p>
          <a:p>
            <a:r>
              <a:t>• Padding adds spacing around content</a:t>
            </a:r>
          </a:p>
          <a:p>
            <a:r>
              <a:t>• Center-aligned text improves symmetry</a:t>
            </a:r>
          </a:p>
          <a:p>
            <a:r>
              <a:t>• Serif font gives elegant appearance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Navigation Bar Styling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Gradient background differentiates navbar section</a:t>
            </a:r>
          </a:p>
          <a:p>
            <a:r>
              <a:t>• Inline links styled as rounded buttons</a:t>
            </a:r>
          </a:p>
          <a:p>
            <a:r>
              <a:t>• Hover effects improve user interaction</a:t>
            </a:r>
          </a:p>
          <a:p>
            <a:r>
              <a:t>• Same navbar reused on all pages for consistency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Section Styling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White background improves content focus</a:t>
            </a:r>
          </a:p>
          <a:p>
            <a:r>
              <a:t>• Border-radius gives smooth card-like appearance</a:t>
            </a:r>
          </a:p>
          <a:p>
            <a:r>
              <a:t>• Box-shadow creates depth effect</a:t>
            </a:r>
          </a:p>
          <a:p>
            <a:r>
              <a:t>• Fade-in animation enhances user experience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Card Component Styling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Cards used for services, reviews, FAQs</a:t>
            </a:r>
          </a:p>
          <a:p>
            <a:r>
              <a:t>• Gradient background adds visual richness</a:t>
            </a:r>
          </a:p>
          <a:p>
            <a:r>
              <a:t>• Hover transform effect creates interactivity</a:t>
            </a:r>
          </a:p>
          <a:p>
            <a:r>
              <a:t>• Reusable component across pages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Image Gallery Styling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CSS Grid used for responsive layout</a:t>
            </a:r>
          </a:p>
          <a:p>
            <a:r>
              <a:t>• Images automatically adjust for screen size</a:t>
            </a:r>
          </a:p>
          <a:p>
            <a:r>
              <a:t>• Hover scale animation adds dynamic feel</a:t>
            </a:r>
          </a:p>
          <a:p>
            <a:r>
              <a:t>• Box-shadow highlights images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Form Styling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Inputs styled with padding and rounded corners</a:t>
            </a:r>
          </a:p>
          <a:p>
            <a:r>
              <a:t>• Full-width fields improve usability</a:t>
            </a:r>
          </a:p>
          <a:p>
            <a:r>
              <a:t>• Border styling ensures clean UI</a:t>
            </a:r>
          </a:p>
          <a:p>
            <a:r>
              <a:t>• Button gradient matches website theme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Footer Styling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Gradient background maintains theme consistency</a:t>
            </a:r>
          </a:p>
          <a:p>
            <a:r>
              <a:t>• Center-aligned text for neat appearance</a:t>
            </a:r>
          </a:p>
          <a:p>
            <a:r>
              <a:t>• Footer appears on every page</a:t>
            </a:r>
          </a:p>
          <a:p>
            <a:r>
              <a:t>• Provides professional closure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CSS Animations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Fade-in animation applied to sections</a:t>
            </a:r>
          </a:p>
          <a:p>
            <a:r>
              <a:t>• Improves visual smoothness during page load</a:t>
            </a:r>
          </a:p>
          <a:p>
            <a:r>
              <a:t>• Uses keyframes for clean animation control</a:t>
            </a:r>
          </a:p>
          <a:p>
            <a:r>
              <a:t>• Enhances overall user experience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CSS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External CSS makes the website modular</a:t>
            </a:r>
          </a:p>
          <a:p>
            <a:r>
              <a:t>• Improves reusability and performance</a:t>
            </a:r>
          </a:p>
          <a:p>
            <a:r>
              <a:t>• Easy to update design without changing HTML</a:t>
            </a:r>
          </a:p>
          <a:p>
            <a:r>
              <a:t>• Suitable for academic and real-world projects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606"/>
            <a:ext cx="8229600" cy="457199"/>
          </a:xfrm>
        </p:spPr>
        <p:txBody>
          <a:bodyPr>
            <a:normAutofit fontScale="90000"/>
          </a:bodyPr>
          <a:lstStyle/>
          <a:p>
            <a:r>
              <a:rPr dirty="0"/>
              <a:t>Navigation Bar (Navbar)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5805"/>
            <a:ext cx="8229600" cy="1682179"/>
          </a:xfrm>
        </p:spPr>
        <p:txBody>
          <a:bodyPr>
            <a:normAutofit lnSpcReduction="10000"/>
          </a:bodyPr>
          <a:lstStyle/>
          <a:p>
            <a:r>
              <a:rPr sz="2400" dirty="0"/>
              <a:t>• Appears on every page for consistency</a:t>
            </a:r>
          </a:p>
          <a:p>
            <a:r>
              <a:rPr sz="2400" dirty="0"/>
              <a:t>• Menu items: Home, About, Services, Contact, Reviews</a:t>
            </a:r>
          </a:p>
          <a:p>
            <a:r>
              <a:rPr sz="2400" dirty="0"/>
              <a:t>• Opens each page in the same tab</a:t>
            </a:r>
          </a:p>
          <a:p>
            <a:r>
              <a:rPr sz="2400" dirty="0"/>
              <a:t>• Improves usability and navigation 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E243F6-4189-41C2-2B63-59DD78C4B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5184"/>
            <a:ext cx="9144000" cy="20572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Multi-page event management website</a:t>
            </a:r>
          </a:p>
          <a:p>
            <a:r>
              <a:t>• Built using only HTML and CSS</a:t>
            </a:r>
          </a:p>
          <a:p>
            <a:r>
              <a:t>• Clean, responsive and visually appealing</a:t>
            </a:r>
          </a:p>
          <a:p>
            <a:r>
              <a:t>• Ideal for first semester college project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356298"/>
          </a:xfrm>
        </p:spPr>
        <p:txBody>
          <a:bodyPr>
            <a:normAutofit fontScale="90000"/>
          </a:bodyPr>
          <a:lstStyle/>
          <a:p>
            <a:r>
              <a:rPr dirty="0"/>
              <a:t>Home Page (Welcome Section)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4587"/>
            <a:ext cx="8229600" cy="2313749"/>
          </a:xfrm>
        </p:spPr>
        <p:txBody>
          <a:bodyPr>
            <a:normAutofit lnSpcReduction="10000"/>
          </a:bodyPr>
          <a:lstStyle/>
          <a:p>
            <a:r>
              <a:rPr sz="2800" dirty="0"/>
              <a:t>• Acts as the landing page of the website</a:t>
            </a:r>
          </a:p>
          <a:p>
            <a:r>
              <a:rPr sz="2800" dirty="0"/>
              <a:t>• Introduces Eventify and its purpose</a:t>
            </a:r>
          </a:p>
          <a:p>
            <a:r>
              <a:rPr sz="2800" dirty="0"/>
              <a:t>• Includes event images like birthdays, weddings, and corporate events</a:t>
            </a:r>
          </a:p>
          <a:p>
            <a:r>
              <a:rPr sz="2800" dirty="0"/>
              <a:t>• Creates a strong first impression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57460-9875-1871-F5BB-CFC01A5FF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7121"/>
            <a:ext cx="9217152" cy="43208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07175"/>
          </a:xfrm>
        </p:spPr>
        <p:txBody>
          <a:bodyPr>
            <a:normAutofit fontScale="90000"/>
          </a:bodyPr>
          <a:lstStyle/>
          <a:p>
            <a:r>
              <a:rPr dirty="0"/>
              <a:t>About Us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7175"/>
            <a:ext cx="8229600" cy="2176272"/>
          </a:xfrm>
        </p:spPr>
        <p:txBody>
          <a:bodyPr>
            <a:normAutofit/>
          </a:bodyPr>
          <a:lstStyle/>
          <a:p>
            <a:r>
              <a:rPr sz="2800" dirty="0"/>
              <a:t>• Provides background information about Eventify</a:t>
            </a:r>
          </a:p>
          <a:p>
            <a:r>
              <a:rPr sz="2800" dirty="0"/>
              <a:t>• Mentions year of establishment</a:t>
            </a:r>
          </a:p>
          <a:p>
            <a:r>
              <a:rPr sz="2800" dirty="0"/>
              <a:t>• Displays mission and vision clearly</a:t>
            </a:r>
          </a:p>
          <a:p>
            <a:r>
              <a:rPr sz="2800" dirty="0"/>
              <a:t>• Helps build trust with 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13F13-1B93-4C9B-FEC3-E54263B9B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9736"/>
            <a:ext cx="9144000" cy="43982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-13398"/>
            <a:ext cx="8229600" cy="388302"/>
          </a:xfrm>
        </p:spPr>
        <p:txBody>
          <a:bodyPr>
            <a:normAutofit fontScale="90000"/>
          </a:bodyPr>
          <a:lstStyle/>
          <a:p>
            <a:r>
              <a:rPr dirty="0"/>
              <a:t>Services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374905"/>
            <a:ext cx="8229600" cy="2880359"/>
          </a:xfrm>
        </p:spPr>
        <p:txBody>
          <a:bodyPr>
            <a:normAutofit/>
          </a:bodyPr>
          <a:lstStyle/>
          <a:p>
            <a:r>
              <a:rPr sz="2800" dirty="0"/>
              <a:t>• Displays types of events managed by Eventify</a:t>
            </a:r>
          </a:p>
          <a:p>
            <a:r>
              <a:rPr sz="2800" dirty="0"/>
              <a:t>• Includes Birthday, Wedding, Corporate and College events</a:t>
            </a:r>
          </a:p>
          <a:p>
            <a:r>
              <a:rPr sz="2800" dirty="0"/>
              <a:t>• Contains an event decoration image gallery</a:t>
            </a:r>
          </a:p>
          <a:p>
            <a:r>
              <a:rPr sz="2800" dirty="0"/>
              <a:t>• Uses card-based layout for clarity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236F2-987D-9A5C-7B93-2DD64C54D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9665"/>
            <a:ext cx="9144000" cy="2003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064899-4009-9544-6C0D-7423C2C0A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73168"/>
            <a:ext cx="9217152" cy="20848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"/>
            <a:ext cx="8229600" cy="594678"/>
          </a:xfrm>
        </p:spPr>
        <p:txBody>
          <a:bodyPr>
            <a:normAutofit fontScale="90000"/>
          </a:bodyPr>
          <a:lstStyle/>
          <a:p>
            <a:r>
              <a:rPr dirty="0"/>
              <a:t>Contact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12966"/>
            <a:ext cx="8229600" cy="2029650"/>
          </a:xfrm>
        </p:spPr>
        <p:txBody>
          <a:bodyPr>
            <a:normAutofit lnSpcReduction="10000"/>
          </a:bodyPr>
          <a:lstStyle/>
          <a:p>
            <a:r>
              <a:rPr sz="2800" dirty="0"/>
              <a:t>• Contains a professional contact form</a:t>
            </a:r>
          </a:p>
          <a:p>
            <a:r>
              <a:rPr sz="2800" dirty="0"/>
              <a:t>• Fields: Name, Mobile Number, Email, Message</a:t>
            </a:r>
          </a:p>
          <a:p>
            <a:r>
              <a:rPr sz="2800" dirty="0"/>
              <a:t>• Allows users to reach out easily</a:t>
            </a:r>
          </a:p>
          <a:p>
            <a:r>
              <a:rPr sz="2800" dirty="0"/>
              <a:t>• Validations improve data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6840C-20CB-C082-5A54-32EB18D36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8422"/>
            <a:ext cx="9144000" cy="44404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"/>
            <a:ext cx="8229600" cy="530670"/>
          </a:xfrm>
        </p:spPr>
        <p:txBody>
          <a:bodyPr>
            <a:normAutofit fontScale="90000"/>
          </a:bodyPr>
          <a:lstStyle/>
          <a:p>
            <a:r>
              <a:rPr dirty="0"/>
              <a:t>Reviews &amp; FAQ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784" y="589789"/>
            <a:ext cx="8229600" cy="2020824"/>
          </a:xfrm>
        </p:spPr>
        <p:txBody>
          <a:bodyPr>
            <a:normAutofit lnSpcReduction="10000"/>
          </a:bodyPr>
          <a:lstStyle/>
          <a:p>
            <a:r>
              <a:rPr sz="2800" dirty="0"/>
              <a:t>• Displays customer feedback and ratings</a:t>
            </a:r>
          </a:p>
          <a:p>
            <a:r>
              <a:rPr sz="2800" dirty="0"/>
              <a:t>• Builds credibility using real testimonials</a:t>
            </a:r>
          </a:p>
          <a:p>
            <a:r>
              <a:rPr sz="2800" dirty="0"/>
              <a:t>• FAQ section answers common queries</a:t>
            </a:r>
          </a:p>
          <a:p>
            <a:r>
              <a:rPr sz="2800" dirty="0"/>
              <a:t>• Enhances user confidence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A888A-2583-F4C1-F5C5-0FDF050AE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23160"/>
            <a:ext cx="9067799" cy="2578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BCE0B-C6D5-3E73-D43D-FDA98866D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2967"/>
            <a:ext cx="9067800" cy="22528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457199"/>
          </a:xfrm>
        </p:spPr>
        <p:txBody>
          <a:bodyPr>
            <a:normAutofit fontScale="90000"/>
          </a:bodyPr>
          <a:lstStyle/>
          <a:p>
            <a:r>
              <a:rPr dirty="0"/>
              <a:t>Footer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496" y="558101"/>
            <a:ext cx="8229600" cy="1965643"/>
          </a:xfrm>
        </p:spPr>
        <p:txBody>
          <a:bodyPr>
            <a:normAutofit lnSpcReduction="10000"/>
          </a:bodyPr>
          <a:lstStyle/>
          <a:p>
            <a:r>
              <a:rPr sz="2800" dirty="0"/>
              <a:t>• Appears at the bottom of every page</a:t>
            </a:r>
          </a:p>
          <a:p>
            <a:r>
              <a:rPr sz="2800" dirty="0"/>
              <a:t>• Displays copyright information</a:t>
            </a:r>
          </a:p>
          <a:p>
            <a:r>
              <a:rPr sz="2800" dirty="0"/>
              <a:t>• Text: © 2025 Happy Events | College Assignment</a:t>
            </a:r>
          </a:p>
          <a:p>
            <a:r>
              <a:rPr sz="2800" dirty="0"/>
              <a:t>• Provides professional closure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E897B-67CA-6E1B-3821-987A69E35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8608"/>
            <a:ext cx="914400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40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"/>
            <a:ext cx="8229600" cy="548958"/>
          </a:xfrm>
        </p:spPr>
        <p:txBody>
          <a:bodyPr>
            <a:normAutofit fontScale="90000"/>
          </a:bodyPr>
          <a:lstStyle/>
          <a:p>
            <a:r>
              <a:rPr dirty="0"/>
              <a:t>Styling &amp;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6390"/>
            <a:ext cx="8229600" cy="2093975"/>
          </a:xfrm>
        </p:spPr>
        <p:txBody>
          <a:bodyPr>
            <a:normAutofit/>
          </a:bodyPr>
          <a:lstStyle/>
          <a:p>
            <a:r>
              <a:rPr sz="2800" dirty="0"/>
              <a:t>• Uses external CSS file for styling</a:t>
            </a:r>
          </a:p>
          <a:p>
            <a:r>
              <a:rPr sz="2800" dirty="0"/>
              <a:t>• Gradient backgrounds for modern look</a:t>
            </a:r>
          </a:p>
          <a:p>
            <a:r>
              <a:rPr sz="2800" dirty="0"/>
              <a:t>• Smooth hover effects and animations</a:t>
            </a:r>
          </a:p>
          <a:p>
            <a:r>
              <a:rPr sz="2800" dirty="0"/>
              <a:t>• Responsive layout for all screen sizes</a:t>
            </a:r>
            <a:endParaRPr lang="en-US" sz="2800" dirty="0"/>
          </a:p>
          <a:p>
            <a:endParaRPr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594</Words>
  <Application>Microsoft Office PowerPoint</Application>
  <PresentationFormat>On-screen Show (4:3)</PresentationFormat>
  <Paragraphs>104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EVENTIFY – Event Management Website</vt:lpstr>
      <vt:lpstr>Navigation Bar (Navbar)</vt:lpstr>
      <vt:lpstr>Home Page (Welcome Section)</vt:lpstr>
      <vt:lpstr>About Us Page</vt:lpstr>
      <vt:lpstr>Services Page</vt:lpstr>
      <vt:lpstr>Contact Page</vt:lpstr>
      <vt:lpstr>Reviews &amp; FAQ Page</vt:lpstr>
      <vt:lpstr>Footer Section</vt:lpstr>
      <vt:lpstr>Styling &amp; Design</vt:lpstr>
      <vt:lpstr>Body Styling (Global Styles)</vt:lpstr>
      <vt:lpstr>Header Styling</vt:lpstr>
      <vt:lpstr>Navigation Bar Styling</vt:lpstr>
      <vt:lpstr>Section Styling</vt:lpstr>
      <vt:lpstr>Card Component Styling</vt:lpstr>
      <vt:lpstr>Image Gallery Styling</vt:lpstr>
      <vt:lpstr>Form Styling</vt:lpstr>
      <vt:lpstr>Footer Styling</vt:lpstr>
      <vt:lpstr>CSS Animations</vt:lpstr>
      <vt:lpstr>CSS Conclusion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DR. GURLEEN KAUR</cp:lastModifiedBy>
  <cp:revision>5</cp:revision>
  <dcterms:created xsi:type="dcterms:W3CDTF">2013-01-27T09:14:16Z</dcterms:created>
  <dcterms:modified xsi:type="dcterms:W3CDTF">2025-12-22T16:47:51Z</dcterms:modified>
  <cp:category/>
</cp:coreProperties>
</file>